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</p:sldIdLst>
  <p:sldSz cx="9144000" cy="6858000" type="letter"/>
  <p:notesSz cx="7102475" cy="93884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694"/>
  </p:normalViewPr>
  <p:slideViewPr>
    <p:cSldViewPr>
      <p:cViewPr varScale="1">
        <p:scale>
          <a:sx n="121" d="100"/>
          <a:sy n="121" d="100"/>
        </p:scale>
        <p:origin x="736" y="1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80000" cy="180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D273A-93F0-4EFD-8369-A9AF220BD38E}" type="datetimeFigureOut">
              <a:rPr lang="en-CA" smtClean="0"/>
              <a:t>2025-08-15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F2F83-B334-4317-ADD3-56978C5F57B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729579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D273A-93F0-4EFD-8369-A9AF220BD38E}" type="datetimeFigureOut">
              <a:rPr lang="en-CA" smtClean="0"/>
              <a:t>2025-08-15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F2F83-B334-4317-ADD3-56978C5F57B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80798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D273A-93F0-4EFD-8369-A9AF220BD38E}" type="datetimeFigureOut">
              <a:rPr lang="en-CA" smtClean="0"/>
              <a:t>2025-08-15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F2F83-B334-4317-ADD3-56978C5F57B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46397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D273A-93F0-4EFD-8369-A9AF220BD38E}" type="datetimeFigureOut">
              <a:rPr lang="en-CA" smtClean="0"/>
              <a:t>2025-08-15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F2F83-B334-4317-ADD3-56978C5F57B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7823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D273A-93F0-4EFD-8369-A9AF220BD38E}" type="datetimeFigureOut">
              <a:rPr lang="en-CA" smtClean="0"/>
              <a:t>2025-08-15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F2F83-B334-4317-ADD3-56978C5F57B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964634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D273A-93F0-4EFD-8369-A9AF220BD38E}" type="datetimeFigureOut">
              <a:rPr lang="en-CA" smtClean="0"/>
              <a:t>2025-08-15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F2F83-B334-4317-ADD3-56978C5F57B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164978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D273A-93F0-4EFD-8369-A9AF220BD38E}" type="datetimeFigureOut">
              <a:rPr lang="en-CA" smtClean="0"/>
              <a:t>2025-08-15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F2F83-B334-4317-ADD3-56978C5F57B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52847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D273A-93F0-4EFD-8369-A9AF220BD38E}" type="datetimeFigureOut">
              <a:rPr lang="en-CA" smtClean="0"/>
              <a:t>2025-08-15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F2F83-B334-4317-ADD3-56978C5F57B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04512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D273A-93F0-4EFD-8369-A9AF220BD38E}" type="datetimeFigureOut">
              <a:rPr lang="en-CA" smtClean="0"/>
              <a:t>2025-08-15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F2F83-B334-4317-ADD3-56978C5F57B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82252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D273A-93F0-4EFD-8369-A9AF220BD38E}" type="datetimeFigureOut">
              <a:rPr lang="en-CA" smtClean="0"/>
              <a:t>2025-08-15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F2F83-B334-4317-ADD3-56978C5F57B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292695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D273A-93F0-4EFD-8369-A9AF220BD38E}" type="datetimeFigureOut">
              <a:rPr lang="en-CA" smtClean="0"/>
              <a:t>2025-08-15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F2F83-B334-4317-ADD3-56978C5F57B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16108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C9D273A-93F0-4EFD-8369-A9AF220BD38E}" type="datetimeFigureOut">
              <a:rPr lang="en-CA" smtClean="0"/>
              <a:t>2025-08-15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20F2F83-B334-4317-ADD3-56978C5F57B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86605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6F21E467-C6A7-F70D-CE7F-360623F2F646}"/>
              </a:ext>
            </a:extLst>
          </p:cNvPr>
          <p:cNvSpPr/>
          <p:nvPr/>
        </p:nvSpPr>
        <p:spPr>
          <a:xfrm>
            <a:off x="2898000" y="2440800"/>
            <a:ext cx="3060000" cy="1800000"/>
          </a:xfrm>
          <a:prstGeom prst="roundRect">
            <a:avLst>
              <a:gd name="adj" fmla="val 4839"/>
            </a:avLst>
          </a:prstGeom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4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41F2D10-9369-FFFE-61D0-557F7D40186B}"/>
              </a:ext>
            </a:extLst>
          </p:cNvPr>
          <p:cNvSpPr txBox="1"/>
          <p:nvPr/>
        </p:nvSpPr>
        <p:spPr>
          <a:xfrm>
            <a:off x="2898000" y="2440800"/>
            <a:ext cx="3060000" cy="180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Medical</a:t>
            </a:r>
          </a:p>
          <a:p>
            <a:pPr algn="ctr"/>
            <a:r>
              <a:rPr lang="en-US" sz="3200" b="1" dirty="0">
                <a:solidFill>
                  <a:schemeClr val="bg1"/>
                </a:solidFill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Emergency</a:t>
            </a:r>
          </a:p>
          <a:p>
            <a:pPr algn="ctr">
              <a:lnSpc>
                <a:spcPct val="150000"/>
              </a:lnSpc>
            </a:pPr>
            <a:endParaRPr lang="en-US" sz="1000" b="1" dirty="0">
              <a:solidFill>
                <a:schemeClr val="bg1"/>
              </a:solidFill>
              <a:latin typeface="Arimo" panose="020B0604020202020204" pitchFamily="34" charset="0"/>
              <a:ea typeface="Arimo" panose="020B0604020202020204" pitchFamily="34" charset="0"/>
              <a:cs typeface="Arimo" panose="020B0604020202020204" pitchFamily="34" charset="0"/>
            </a:endParaRPr>
          </a:p>
          <a:p>
            <a:pPr algn="ctr"/>
            <a:r>
              <a:rPr lang="en-US" sz="2400" b="1" dirty="0">
                <a:solidFill>
                  <a:schemeClr val="bg1"/>
                </a:solidFill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Press For Help</a:t>
            </a:r>
            <a:endParaRPr lang="en-CA" sz="2400" b="1" dirty="0">
              <a:solidFill>
                <a:schemeClr val="bg1"/>
              </a:solidFill>
              <a:latin typeface="Arimo" panose="020B0604020202020204" pitchFamily="34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31223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2F84EA-AE51-A8AC-67BD-B2B0A926E0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77E2450-276C-FDC2-030F-E398B5610724}"/>
              </a:ext>
            </a:extLst>
          </p:cNvPr>
          <p:cNvSpPr/>
          <p:nvPr/>
        </p:nvSpPr>
        <p:spPr>
          <a:xfrm>
            <a:off x="2918938" y="2400290"/>
            <a:ext cx="3060000" cy="1800000"/>
          </a:xfrm>
          <a:prstGeom prst="roundRect">
            <a:avLst>
              <a:gd name="adj" fmla="val 4839"/>
            </a:avLst>
          </a:prstGeom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4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6F9E298-4E1F-5F2A-8F33-AF83676998B4}"/>
              </a:ext>
            </a:extLst>
          </p:cNvPr>
          <p:cNvSpPr txBox="1"/>
          <p:nvPr/>
        </p:nvSpPr>
        <p:spPr>
          <a:xfrm>
            <a:off x="2918938" y="2400290"/>
            <a:ext cx="3060000" cy="180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FFC000"/>
                </a:solidFill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Medical</a:t>
            </a:r>
          </a:p>
          <a:p>
            <a:pPr algn="ctr"/>
            <a:r>
              <a:rPr lang="en-US" sz="3200" b="1" dirty="0">
                <a:solidFill>
                  <a:srgbClr val="FFC000"/>
                </a:solidFill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Emergency</a:t>
            </a:r>
          </a:p>
          <a:p>
            <a:pPr algn="ctr">
              <a:lnSpc>
                <a:spcPct val="150000"/>
              </a:lnSpc>
            </a:pPr>
            <a:endParaRPr lang="en-US" sz="1000" b="1" dirty="0">
              <a:solidFill>
                <a:schemeClr val="bg1"/>
              </a:solidFill>
              <a:latin typeface="Arimo" panose="020B0604020202020204" pitchFamily="34" charset="0"/>
              <a:ea typeface="Arimo" panose="020B0604020202020204" pitchFamily="34" charset="0"/>
              <a:cs typeface="Arimo" panose="020B0604020202020204" pitchFamily="34" charset="0"/>
            </a:endParaRPr>
          </a:p>
          <a:p>
            <a:pPr algn="ctr"/>
            <a:r>
              <a:rPr lang="en-US" sz="2400" b="1" dirty="0">
                <a:solidFill>
                  <a:srgbClr val="FFC000"/>
                </a:solidFill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Press For Help</a:t>
            </a:r>
            <a:endParaRPr lang="en-CA" sz="2400" b="1" dirty="0">
              <a:solidFill>
                <a:srgbClr val="FFC000"/>
              </a:solidFill>
              <a:latin typeface="Arimo" panose="020B0604020202020204" pitchFamily="34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76622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266</TotalTime>
  <Words>10</Words>
  <Application>Microsoft Macintosh PowerPoint</Application>
  <PresentationFormat>Letter Paper (8.5x11 in)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Arimo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Jeff Chao</dc:creator>
  <cp:lastModifiedBy>Vivek Reddy</cp:lastModifiedBy>
  <cp:revision>16</cp:revision>
  <cp:lastPrinted>2025-08-13T22:13:54Z</cp:lastPrinted>
  <dcterms:created xsi:type="dcterms:W3CDTF">2025-08-05T19:12:01Z</dcterms:created>
  <dcterms:modified xsi:type="dcterms:W3CDTF">2025-08-15T17:29:53Z</dcterms:modified>
</cp:coreProperties>
</file>